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t="-9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980728"/>
            <a:ext cx="6480720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Муниципальное  дошкольное образовательное учреждение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Детский сад «Ручеек» р.п.Пинеровка 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prstClr val="black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Балашовского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района Саратовской области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prstClr val="black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Monotype Corsiva" pitchFamily="66" charset="0"/>
                <a:ea typeface="Lucida Sans Unicode" pitchFamily="34" charset="0"/>
                <a:cs typeface="Traditional Arabic" pitchFamily="18" charset="-78"/>
              </a:rPr>
              <a:t>Проект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Monotype Corsiva" pitchFamily="66" charset="0"/>
                <a:ea typeface="Lucida Sans Unicode" pitchFamily="34" charset="0"/>
                <a:cs typeface="Traditional Arabic" pitchFamily="18" charset="-78"/>
              </a:rPr>
              <a:t>«Неделя здоровья»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Monotype Corsiva" pitchFamily="66" charset="0"/>
              <a:ea typeface="Lucida Sans Unicode" pitchFamily="34" charset="0"/>
              <a:cs typeface="Traditional Arabic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prstClr val="black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2382560"/>
            <a:ext cx="619268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Вячина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В.Н.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796543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87588"/>
            <a:ext cx="712879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Приложение №1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Опросник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для детей.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1.Ребята, что такое «здоровье»?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Что нужно делать, чтобы быть здоровым?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 Вы с родителями занимаетесь спортом?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 Знаете ли вы виды спорта?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5. Какой вид спорта ваш любимый?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6. Если бы вы(ты) был(и) спортсменом (а)(и),каким видом спорта ты(вы) занимались?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7. Ты(вы) считаешь(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) нужно заниматься спортом?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8. Быть здоровым – это хорошо? Почему?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676456" y="-1179512"/>
            <a:ext cx="7200800" cy="96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-41613"/>
            <a:ext cx="8208912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Приложение №2.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Анкета для родителей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6767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Какое место занимает физкультура в Вашей семье»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Ф.И.ребенка_____________________________________________________________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Кто из родителей занимается или занимался спортом?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Каким?_______________________________________________________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Есть ли в доме спортивный снаряд?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Какой?_______________________________________________________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Посещает ли Ваш ребенок спортивную секцию?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Какую?_______________________________________________________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Установлен ли для Вашего ребенка режим дня? (ДА, НЕТ)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Соблюдает ли ребенок этот режим? (ДА, НЕТ)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Делаете ли вы дома утреннюю гимнастику? (подчеркнуть)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Мама (да, нет).   Папа (да, нет).   Дети (да, нет).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Взрослый вместе с ребенком (да, нет).    Регулярно, не регулярно.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8.Знаете ли Вы основные методы и принципы закаливания? Перечислите их,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пожалуйста________________________________________________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9.Проводите ли Вы дома с детьми закаливающие мероприятия?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(ДА, НЕТ)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10.Что мешает вам заниматься закаливанием детей дома?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11. Кто из членов семьи чаще всего гуляет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ребенком_____________________________________________________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12. Гуляете ли Вы с ребенком после детского сада? (ДА, НЕТ, ИНОГДА)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13. Гуляет ли Ваш ребенок один, без взрослых? (ДА, НЕТ, ИНОГДА)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14.Виды деятельности ребенка после прихода из детского сада и в выходные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дни________________________________________________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15.Смотрите ли вы с ребенком спортивные передачи ?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Какие?______________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СПАСИБО ЗА СОТРУДНИЧЕСТВО!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Monotype Corsiva" pitchFamily="66" charset="0"/>
            </a:endParaRPr>
          </a:p>
          <a:p>
            <a:endParaRPr lang="ru-RU" sz="1400" b="1" dirty="0" smtClean="0">
              <a:latin typeface="Monotype Corsiva" pitchFamily="66" charset="0"/>
            </a:endParaRPr>
          </a:p>
          <a:p>
            <a:endParaRPr lang="ru-RU" sz="1400" b="1" dirty="0" smtClean="0">
              <a:latin typeface="Monotype Corsiva" pitchFamily="66" charset="0"/>
            </a:endParaRPr>
          </a:p>
          <a:p>
            <a:r>
              <a:rPr lang="ru-RU" sz="1400" b="1" dirty="0" smtClean="0">
                <a:latin typeface="Monotype Corsiva" pitchFamily="66" charset="0"/>
              </a:rPr>
              <a:t>Приложение </a:t>
            </a:r>
            <a:r>
              <a:rPr lang="ru-RU" sz="1400" b="1" dirty="0" smtClean="0">
                <a:latin typeface="Monotype Corsiva" pitchFamily="66" charset="0"/>
              </a:rPr>
              <a:t>№3</a:t>
            </a:r>
            <a:br>
              <a:rPr lang="ru-RU" sz="1400" b="1" dirty="0" smtClean="0">
                <a:latin typeface="Monotype Corsiva" pitchFamily="66" charset="0"/>
              </a:rPr>
            </a:br>
            <a:r>
              <a:rPr lang="ru-RU" sz="1400" b="1" dirty="0" smtClean="0">
                <a:latin typeface="Monotype Corsiva" pitchFamily="66" charset="0"/>
              </a:rPr>
              <a:t>Беседа «Мое здоровье»</a:t>
            </a: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Здоровье - это счастье! Это когда ты весел и все у тебя получается. Здоровье нужно всем - и детям, и взрослым, и даже животным.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- Что нужно делать, чтобы быть здоровым?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Нужно хотеть и уметь заботиться о здоровье. Если не следить за своим здоровьем, можно его потерять.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Нужно ли соблюдать режим дня? Вот в детском саду соблюдается режим дня, а вы дома соблюдаете его?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А утром, перед приходом в садик вы умываетесь? Чистите зубы? Делаете зарядку? Причесываетесь?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А зачем мыть руки?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А нужно ли правильно видеть за столом, когда вы рисуете?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А зачем нам нужен носовой платок?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А что такое микробы?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Какую воду нужно пить?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Дома, вы, соблюдаете режим дня?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Скажите, здоровье нужно человеку?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3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onotype Corsiva" pitchFamily="66" charset="0"/>
              </a:rPr>
              <a:t>Приложение №4.</a:t>
            </a:r>
            <a:br>
              <a:rPr lang="ru-RU" sz="1400" b="1" dirty="0" smtClean="0">
                <a:latin typeface="Monotype Corsiva" pitchFamily="66" charset="0"/>
              </a:rPr>
            </a:br>
            <a:r>
              <a:rPr lang="ru-RU" sz="1400" b="1" dirty="0" smtClean="0">
                <a:latin typeface="Monotype Corsiva" pitchFamily="66" charset="0"/>
              </a:rPr>
              <a:t>Беседа «Зачем нужны витамины?»</a:t>
            </a: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-Ребята, вчера мне рассказали, что наши дети в детском саду стали чаще болеть, им не хватает витаминов. Витамины очень нужны детям для укрепления организма. Их дети очень любят. Витамины очень полезные.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- А вы, ребята, пробовали витамины?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-А для чего нужны витамины?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Конечно, витамины есть не только в таблетках, но и во многих продуктах.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- А в каких продуктах есть витамины?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Нужно есть больше овощей и фруктов. В них много витаминов А, В, С, Д. В каких продуктах они содержатся и для чего нужны. Витамин А - морковь, рыба, сладкий перец, яйца, петрушка. Важно для зрения. Витамин В - мясо, молоко, орехи, хлеб, курица, горох (для сердца). Витамин С - цитрусовые, капуста, лук, редис, смородина (от простуды). Витамин Д - солнце, рыбий жир (для косточек).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Вы запомнили, а теперь скажите, где еще мы можем встретить витамины?</a:t>
            </a:r>
            <a:br>
              <a:rPr lang="ru-RU" sz="1400" dirty="0" smtClean="0">
                <a:latin typeface="Monotype Corsiva" pitchFamily="66" charset="0"/>
              </a:rPr>
            </a:b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onotype Corsiva" pitchFamily="66" charset="0"/>
              </a:rPr>
              <a:t>Приложение №5.</a:t>
            </a:r>
            <a:br>
              <a:rPr lang="ru-RU" sz="1400" b="1" dirty="0" smtClean="0">
                <a:latin typeface="Monotype Corsiva" pitchFamily="66" charset="0"/>
              </a:rPr>
            </a:br>
            <a:r>
              <a:rPr lang="ru-RU" sz="1400" b="1" dirty="0" smtClean="0">
                <a:latin typeface="Monotype Corsiva" pitchFamily="66" charset="0"/>
              </a:rPr>
              <a:t>Игровая ситуация «Как защититься от микробов?»</a:t>
            </a: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Ребята, а вы знаете, кто такие микробы? Представьте, в нашей группе поселился микроб. Что вы будете делать? ( ответы детей).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Микробы они очень маленькие и живые. Они попадают в организм и вызывают болезни. Они живут на грязных руках. Они боятся мыла.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Микроб - ужасно вредное животное, Коварное и главное щекотное. Такое вот животное и в живот залезет, и спокойно там живет. Залезет шалопай, где захочет. Гуляет по больному и щекочется. Он горд, что столько от него хлопот: И насморк, и чихание.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- Вы, ребята, моете руки перед едой? Ой, братец микроб хитер, если ты не помыл руки, ты станешь выглядеть через некоторое время больным и простужены. « Постой-ка, у тебя горячий лоб. Наверное, в тебе сидит микроб!»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Вместе с детьми можно рассмотреть ситуации защиты от микробов и сделать вывод, который дети должны хорошо усвоить: не есть и не пить на улице; всегда мыть руки с мылом, вернувшись с улицы, перед едой, после туалета.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-Что мы делаем, чтобы защитить себя от микробов? (есть только мытые овощи и фрукты; когда чихаешь или кашляешь, закрывать рот и нос платком; есть только из чистой посуды).</a:t>
            </a:r>
            <a:br>
              <a:rPr lang="ru-RU" sz="1400" dirty="0" smtClean="0">
                <a:latin typeface="Monotype Corsiva" pitchFamily="66" charset="0"/>
              </a:rPr>
            </a:b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onotype Corsiva" pitchFamily="66" charset="0"/>
              </a:rPr>
              <a:t>Приложение №6.</a:t>
            </a: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b="1" dirty="0" smtClean="0">
                <a:latin typeface="Monotype Corsiva" pitchFamily="66" charset="0"/>
              </a:rPr>
              <a:t>Дидактическая игра «Полезные продукты»</a:t>
            </a: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Воспитатель: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- Я зачитаю четверостишия о продуктах. Если в них говорится о полезных вещах, то вы все вместе говорите: «Правильно, правильно, совершенно верно! ». А если о том, что для здоровья вредно, вы молчите.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1. Ешь побольше апельсинов, пей морковный вкусный сок, И тогда ты точно будешь очень строен и высок.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2. Если хочешь стройным быть, надо сладкое любить. Ешь конфеты, жуй ирис, строен, стань как кипарис.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3. Чтобы правильно питаться, вы запомните совет: Ешьте фрукты, кашу с маслом, рыбу мед и виноград.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4. Нет полезнее продуктов - вкусных овощей и фруктов. И Сереже и Ирине всем полезны витамины.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5. Наша Люба булки ела и ужасно растолстела. Хочет в гости к нам прийти, в дверь не может проползти.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6. Если хочешь быть здоровым, правильно питайся, Ешь побольше витаминов, с болезнями не знайся.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Ребята, вы молодцы, обязательно скажу вашим родителям, что вы умеете выбирать полезные продукты. </a:t>
            </a:r>
            <a:br>
              <a:rPr lang="ru-RU" sz="1400" dirty="0" smtClean="0">
                <a:latin typeface="Monotype Corsiva" pitchFamily="66" charset="0"/>
              </a:rPr>
            </a:b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805931"/>
            <a:ext cx="820891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Приложение №7.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Беседа «Зачем людям спорт?»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Ребята, вы любите заниматься спортом?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Спорт – это что?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Зачем люди занимаются спортом?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Игровая ситуация: «Я плохо бегаю, каким видом спорта, я должна заниматься?...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плаваю?...не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умею кататься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коньках?....плохо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прыгаю?...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Вывод: если заниматься спортом, то ты будешь сильным, ловким, крепким, здоровым.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Приложение №8.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Загадки про спорт и здоровый образ жизни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Любого ударишь –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Он злится и плачет.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этого стукнешь –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 радости скачет!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 выше, то ниже,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 низом, то вскачь.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Кто он, догадался?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Резиновый ...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(Мяч)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Он лежать совсем не хочет.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Если бросить, он подскочит.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Чуть ударишь, сразу вскачь,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Ну, конечно – это ...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(Мяч)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3"/>
            <a:ext cx="82089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onotype Corsiva" pitchFamily="66" charset="0"/>
              </a:rPr>
              <a:t>Приложение №9.</a:t>
            </a:r>
            <a:br>
              <a:rPr lang="ru-RU" sz="1400" b="1" dirty="0" smtClean="0">
                <a:latin typeface="Monotype Corsiva" pitchFamily="66" charset="0"/>
              </a:rPr>
            </a:br>
            <a:r>
              <a:rPr lang="ru-RU" sz="1400" b="1" dirty="0" smtClean="0">
                <a:latin typeface="Monotype Corsiva" pitchFamily="66" charset="0"/>
              </a:rPr>
              <a:t>Пословицы и поговорки про спорт и здоровый образ жизни</a:t>
            </a: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Закаляй свое тело с пользой для дела.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Холода не бойся, сам по пояс мойся.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Кто спортом занимается, тот силы набирается.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Солнце, воздух и вода помогают нам всегда.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Кто любит спорт, тот здоров и бодр.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И смекалка нужна, и закалка важна.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 здоровом теле здоровый дух.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Паруса да снасти у спортсмена во власти. 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Смолоду закалишься, на весь век сгодишься.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Солнце, воздух и вода - наши верные друзья.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Начинай новую жизнь не с понедельника, а с утренней зарядки.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Крепок телом - богат и делом.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Со спортом не дружишь - не раз о том потужишь.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Пешком ходить — долго жить.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Отдай спорту время, а взамен получи здоровье.</a:t>
            </a:r>
            <a:br>
              <a:rPr lang="ru-RU" sz="1400" dirty="0" smtClean="0">
                <a:latin typeface="Monotype Corsiva" pitchFamily="66" charset="0"/>
              </a:rPr>
            </a:b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161201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Приложение №10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Консультации для родителей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"Здоровый образ жизни ваших детей«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Monotype Corsiva" pitchFamily="66" charset="0"/>
            </a:endParaRPr>
          </a:p>
          <a:p>
            <a:r>
              <a:rPr lang="ru-RU" sz="1400" dirty="0" smtClean="0">
                <a:latin typeface="Monotype Corsiva" pitchFamily="66" charset="0"/>
              </a:rPr>
              <a:t>Дети</a:t>
            </a:r>
            <a:r>
              <a:rPr lang="ru-RU" sz="1400" dirty="0" smtClean="0">
                <a:latin typeface="Monotype Corsiva" pitchFamily="66" charset="0"/>
              </a:rPr>
              <a:t>, как известно, продукт своей среды - она формирует их сознание,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привычки. Поэтому здоровый образ жизни необходимо формировать именно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начиная с детского возраста: забота о собственном здоровье как основной ценности станет естественной формой поведения.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Так что же такое здоровье? Казалось бы, самый простой ответ должен гласить, что здоровье - это отсутствие болезней. Но для объяснения ребёнку этого недостаточно. Здоровье - это счастье! Здоровье - это когда ты весел и всё у тебя получается. Здоровье нужно всем - и детям, и взрослым, и даже животным. В формировании понятий о здоровом образе жизни, нужно дать понять детям, что нужно делать, чтобы быть здоровым? Нужно хотеть и уметь заботиться о здоровье. Если не следить за здоровьем, можно его потерять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Понятие о здоровом образе жизни включает в себя много аспектов.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Это во - первых: соблюдение режима дня.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 детском саду режим соблюдается, так как это является одним из важных условий обеспечения деятельности дошкольного учреждения. А вот дома режим соблюдается не всегда, нужно приучать детей рано ложиться и рано вставать.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Во – вторых: это культурно - гигиенические навыки.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Дети должны уметь правильно умываться, знать, для чего это надо делать: чтобы быть чистым, хорошо выглядеть, чтобы было приятно, и кожа была здоровой, 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79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Monotype Corsiva" pitchFamily="66" charset="0"/>
            </a:endParaRPr>
          </a:p>
          <a:p>
            <a:r>
              <a:rPr lang="ru-RU" sz="1400" dirty="0" smtClean="0">
                <a:latin typeface="Monotype Corsiva" pitchFamily="66" charset="0"/>
              </a:rPr>
              <a:t>чтобы </a:t>
            </a:r>
            <a:r>
              <a:rPr lang="ru-RU" sz="1400" dirty="0" smtClean="0">
                <a:latin typeface="Monotype Corsiva" pitchFamily="66" charset="0"/>
              </a:rPr>
              <a:t>быть закалённым, чтобы смыть микробы.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Для закрепления навыков рекомендуется использовать художественное слово, инсценировки игровых ситуаций.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Мойся мыло! Не ленись!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Не выскальзывай, не злись!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Ты зачем опять упало?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Буду мыть тебя сначала!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 микробах: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Микроб - ужасно вредное животное,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Коварное и главное щекотное.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Такое вот животное в живот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Залезет - и спокойно там живёт.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Залезет шалопай, и где захочется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Гуляет по больному и щекочется.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Он горд, что столько от него хлопот: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И насморк, и чихание и пот.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Вы, дети, мыли руки перед ужином?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Ой, братец Лис, ты выглядишь простуженным.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Постой- </a:t>
            </a:r>
            <a:r>
              <a:rPr lang="ru-RU" sz="1400" dirty="0" err="1" smtClean="0">
                <a:latin typeface="Monotype Corsiva" pitchFamily="66" charset="0"/>
              </a:rPr>
              <a:t>ка</a:t>
            </a:r>
            <a:r>
              <a:rPr lang="ru-RU" sz="1400" dirty="0" smtClean="0">
                <a:latin typeface="Monotype Corsiva" pitchFamily="66" charset="0"/>
              </a:rPr>
              <a:t>, у тебя горячий лоб.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Наверное, в тебе сидит микроб!</a:t>
            </a:r>
            <a:br>
              <a:rPr lang="ru-RU" sz="1400" dirty="0" smtClean="0">
                <a:latin typeface="Monotype Corsiva" pitchFamily="66" charset="0"/>
              </a:rPr>
            </a:b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20688"/>
            <a:ext cx="81439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15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  <a:ea typeface="Times New Roman"/>
              </a:rPr>
              <a:t>Участники проекта: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spcBef>
                <a:spcPts val="1215"/>
              </a:spcBef>
            </a:pPr>
            <a:endParaRPr lang="ru-RU" sz="3600" b="1" dirty="0" smtClean="0">
              <a:solidFill>
                <a:srgbClr val="002060"/>
              </a:solidFill>
              <a:latin typeface="Monotype Corsiva" pitchFamily="66" charset="0"/>
              <a:ea typeface="Times New Roman"/>
            </a:endParaRPr>
          </a:p>
          <a:p>
            <a:pPr>
              <a:spcBef>
                <a:spcPts val="1215"/>
              </a:spcBef>
            </a:pPr>
            <a:endParaRPr lang="ru-RU" sz="3600" b="1" dirty="0" smtClean="0">
              <a:solidFill>
                <a:srgbClr val="002060"/>
              </a:solidFill>
              <a:latin typeface="Monotype Corsiva" pitchFamily="66" charset="0"/>
              <a:ea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Тип проекта: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краткосрочный</a:t>
            </a:r>
            <a:endParaRPr lang="ru-RU" sz="32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15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215"/>
              </a:spcBef>
              <a:spcAft>
                <a:spcPts val="0"/>
              </a:spcAft>
            </a:pPr>
            <a:endParaRPr lang="ru-RU" sz="3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разновозрастной 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группы «Теремок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Вместе с детьми рассматривайте ситуации защиты от микробов и делайте вывод, который дети должны хорошо усвоить: не есть и не пить на улице; всегда мыть руки с мылом,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вернувшись с улицы, перед едой, после туалета. Предложить детям посчитать, сколько раз в день им приходится мыть руки; есть только мытые овощи и фрукты; когда чихаешь или кашляешь, закрывать рот и нос платком; есть только из чистой посуды.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 - третьих: это гимнастика, двигательная деятельность, закаливание и подвижные игры. Если человек будет заниматься спортом, он проживёт дольше. "Береги здоровье смолоду". Дети должны знать, почему так говорят. Обязательно ежедневно проводить гимнастику.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 - четвёртых: культура питания. Обыгрывание ситуаций "В гости к Мишутке" и "Вини - Пух в гостях у Кролика", рассматривание и обсуждение картинок к играм: "Осторожно, вирус", "Будь здоров!". Рассказать детям, что в овощах и фруктах много витаминов А, В, С, Д, в каких продуктах они содержаться и для чего они нужны. Для лучшего запоминания можно использовать художественное слово</a:t>
            </a:r>
            <a:r>
              <a:rPr lang="ru-RU" sz="1400" dirty="0" smtClean="0">
                <a:latin typeface="Monotype Corsiva" pitchFamily="66" charset="0"/>
              </a:rPr>
              <a:t>.</a:t>
            </a:r>
            <a:r>
              <a:rPr lang="ru-RU" sz="1400" dirty="0" smtClean="0">
                <a:latin typeface="Monotype Corsiva" pitchFamily="66" charset="0"/>
              </a:rPr>
              <a:t> Никогда не унываю,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И улыбка на лице,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Потому что принимаю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Витамины А, В, С.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Очень важно спозаранку,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Есть за завтраком овсянку.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Чёрный хлеб полезен нам,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И не только по утрам.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Помни истину простую,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Лучше видит только тот,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Кто жуёт морковь сырую,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Или сок морковный пьёт.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От простуды и ангины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Помогают апельсины.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Ну, а лучше съесть лимон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Хоть и очень кислый он.</a:t>
            </a:r>
            <a:br>
              <a:rPr lang="ru-RU" sz="1400" dirty="0" smtClean="0">
                <a:latin typeface="Monotype Corsiva" pitchFamily="66" charset="0"/>
              </a:rPr>
            </a:br>
            <a:endParaRPr lang="ru-RU" sz="1400" dirty="0" smtClean="0">
              <a:latin typeface="Monotype Corsiva" pitchFamily="66" charset="0"/>
            </a:endParaRPr>
          </a:p>
          <a:p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714356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15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Актуальность</a:t>
            </a:r>
            <a:endParaRPr lang="ru-RU" sz="3200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7544" y="-382548"/>
            <a:ext cx="820891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A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A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Здоровье – бесценный дар, потеряв его в молодости, не найдешь до самой старости!» - так гласит народная мудрость.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 сожалению, в наш стремительный век новейших технологий, исследований и разработок, проблема сохранения здоровья стоит очень остро. Как помочь подрастающему ребенку реализовать свое право на здоровье и счастливую жизнь?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Одним из путей решения этой проблемы является организация работы по воспитанию сознательного отношения к своему здоровью. Здоровье и физическое воспитание – взаимосвязанные звенья одной цепи. Важно и необходимо обратиться к системе физического воспитания дошкольников, чтобы выявить основные задачи и методы воспитания здорового ребенка и то место, ту роль, которая отводилась самому дошкольнику в деле собственного оздоровления.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Есть многие причины – от нас независящие, и изменить что-либо не в наших силах.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 есть одна, на наш взгляд, очень важная – это формирование у детей дошкольного возраста потребности в сохранение и укреплении своего здоровья.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реализации данного направления был разработан проект “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Неделя здоровья в подготовительной группе»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!” для работы с детьми старшего и подготовительного к школе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28604"/>
            <a:ext cx="69127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15"/>
              </a:spcBef>
            </a:pPr>
            <a:endParaRPr lang="ru-RU" sz="2800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algn="ctr">
              <a:spcBef>
                <a:spcPts val="1215"/>
              </a:spcBef>
            </a:pPr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Цель:</a:t>
            </a:r>
            <a:r>
              <a:rPr lang="ru-RU" dirty="0" err="1" smtClean="0">
                <a:latin typeface="Monotype Corsiva" pitchFamily="66" charset="0"/>
              </a:rPr>
              <a:t>Создание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благоприятных условий для укрепления гармоничного физического развития ребенка. Формирование потребности в здоровом образе жизни. </a:t>
            </a:r>
          </a:p>
          <a:p>
            <a:pPr algn="ctr">
              <a:spcBef>
                <a:spcPts val="1215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 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14555"/>
            <a:ext cx="724430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15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Задачи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:</a:t>
            </a:r>
          </a:p>
          <a:p>
            <a:pPr algn="ctr">
              <a:spcBef>
                <a:spcPts val="1215"/>
              </a:spcBef>
              <a:spcAft>
                <a:spcPts val="0"/>
              </a:spcAft>
            </a:pPr>
            <a:endParaRPr lang="ru-RU" sz="2800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>
              <a:spcBef>
                <a:spcPts val="1215"/>
              </a:spcBef>
              <a:spcAft>
                <a:spcPts val="0"/>
              </a:spcAft>
            </a:pPr>
            <a:endParaRPr lang="ru-RU" sz="2800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algn="ctr">
              <a:spcBef>
                <a:spcPts val="1215"/>
              </a:spcBef>
              <a:spcAft>
                <a:spcPts val="0"/>
              </a:spcAft>
            </a:pPr>
            <a:endParaRPr lang="ru-RU" sz="2800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-3656530"/>
            <a:ext cx="7528519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 Изучить и проанализировать представления детей о здоровом образе жизни.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Отобрать методический материал, современные технологии, методы и приемы по здоровому образу жизни.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 Развивать у детей желание заниматься спортом.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 Заинтересовать родителей укреплять здоровый образ жизни в семье.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5. Воспитывать осознанное отношение к своему здоровью.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585791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15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Предполагаемый результат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:</a:t>
            </a:r>
          </a:p>
          <a:p>
            <a:pPr algn="ctr">
              <a:spcBef>
                <a:spcPts val="1215"/>
              </a:spcBef>
              <a:spcAft>
                <a:spcPts val="0"/>
              </a:spcAft>
            </a:pPr>
            <a:endParaRPr lang="ru-RU" sz="3600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algn="ctr">
              <a:spcBef>
                <a:spcPts val="1215"/>
              </a:spcBef>
              <a:spcAft>
                <a:spcPts val="0"/>
              </a:spcAft>
            </a:pPr>
            <a:endParaRPr lang="ru-RU" sz="3600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algn="ctr">
              <a:spcBef>
                <a:spcPts val="1215"/>
              </a:spcBef>
              <a:spcAft>
                <a:spcPts val="0"/>
              </a:spcAft>
            </a:pPr>
            <a:endParaRPr lang="ru-RU" sz="3600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03648" y="913656"/>
            <a:ext cx="66247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Появление интереса детей к здоровому образу жизни;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сохранение и укрепление здоровья детей;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активное включение родителей в работу по сохранению и укреплению здоровья детей.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7585" y="-5099843"/>
            <a:ext cx="7848872" cy="102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Ресурсы: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Материально – технические: спортивный инвентарь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Кадровые: взаимосвязь с медсестрой.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Информационные: методическая литература, различные энциклопедии для дошкольников, интернет порталы.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42918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Andalus" pitchFamily="18" charset="-78"/>
              </a:rPr>
              <a:t>1 этап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Andalus" pitchFamily="18" charset="-78"/>
              </a:rPr>
              <a:t>– подготовительный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Monotype Corsiva" pitchFamily="66" charset="0"/>
              <a:cs typeface="Andalus" pitchFamily="18" charset="-78"/>
            </a:endParaRPr>
          </a:p>
          <a:p>
            <a:pPr algn="ctr"/>
            <a:r>
              <a:rPr lang="ru-RU" dirty="0" smtClean="0">
                <a:latin typeface="Monotype Corsiva" pitchFamily="66" charset="0"/>
              </a:rPr>
              <a:t>1.Опрос  детей (Приложение № 1)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2.Подбор методической литературы, бесед, загадок, стихов, пословиц, песен, дидактических игр, иллюстрированного материала.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3.Рассматривание альбомов «Виды спорта»; «Азбука здоровья».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4.Чтение и обсуждение произведений по теме.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5.Подбор подвижных игр в группе и на воздухе.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6.Подбор наглядного материала и консультаций для родителей.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7.Анкетирование родителей (Приложение,№2)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C00000"/>
              </a:solidFill>
              <a:latin typeface="Monotype Corsiva" pitchFamily="66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571480"/>
            <a:ext cx="3233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Andalus" pitchFamily="18" charset="-78"/>
              </a:rPr>
              <a:t>2 этап – основной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52736"/>
            <a:ext cx="65008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1.Беседа </a:t>
            </a:r>
            <a:r>
              <a:rPr lang="ru-RU" dirty="0" smtClean="0">
                <a:latin typeface="Monotype Corsiva" pitchFamily="66" charset="0"/>
              </a:rPr>
              <a:t>с детьми « Мое здоровье» (приложение № 3)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2.Беседа «Зачем нужны витамины?» ( приложение №4)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3.Игровая ситуация « Как защититься от микробов?» (приложение №5)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4.Дидактическая игра «Полезные продукты» (приложение №6)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5.Беседа «Зачем людям спорт?» (приложение№7)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6.Составление детьми описательных рассказов «Мой любимый вид спорта»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7.Подвижные игры, эстафеты на участке. (картотека подвижных игр)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8.Загадки про спорт и здоровый образ жизни (</a:t>
            </a:r>
            <a:r>
              <a:rPr lang="ru-RU" dirty="0" err="1" smtClean="0">
                <a:latin typeface="Monotype Corsiva" pitchFamily="66" charset="0"/>
              </a:rPr>
              <a:t>Приложение№</a:t>
            </a:r>
            <a:r>
              <a:rPr lang="ru-RU" dirty="0" smtClean="0">
                <a:latin typeface="Monotype Corsiva" pitchFamily="66" charset="0"/>
              </a:rPr>
              <a:t> 8)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10.Чтение и заучивание пословиц и поговорок о спорте и здоровом образе жизни (Приложение №9)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11.Чтение произведений А. </a:t>
            </a:r>
            <a:r>
              <a:rPr lang="ru-RU" dirty="0" err="1" smtClean="0">
                <a:latin typeface="Monotype Corsiva" pitchFamily="66" charset="0"/>
              </a:rPr>
              <a:t>Барто</a:t>
            </a:r>
            <a:r>
              <a:rPr lang="ru-RU" dirty="0" smtClean="0">
                <a:latin typeface="Monotype Corsiva" pitchFamily="66" charset="0"/>
              </a:rPr>
              <a:t> «Зарядка», « Физкультура всем нужна»;А. </a:t>
            </a:r>
            <a:r>
              <a:rPr lang="ru-RU" dirty="0" err="1" smtClean="0">
                <a:latin typeface="Monotype Corsiva" pitchFamily="66" charset="0"/>
              </a:rPr>
              <a:t>Кутафин</a:t>
            </a:r>
            <a:r>
              <a:rPr lang="ru-RU" dirty="0" smtClean="0">
                <a:latin typeface="Monotype Corsiva" pitchFamily="66" charset="0"/>
              </a:rPr>
              <a:t> «Вовкина победа» и др.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12.Прослушивание песни А. Добронравова, </a:t>
            </a:r>
            <a:r>
              <a:rPr lang="ru-RU" dirty="0" err="1" smtClean="0">
                <a:latin typeface="Monotype Corsiva" pitchFamily="66" charset="0"/>
              </a:rPr>
              <a:t>Н.Пахмутовой</a:t>
            </a:r>
            <a:r>
              <a:rPr lang="ru-RU" dirty="0" smtClean="0">
                <a:latin typeface="Monotype Corsiva" pitchFamily="66" charset="0"/>
              </a:rPr>
              <a:t> «Трус не играет в хоккей».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13.Консультации для родителей (Приложение №10).</a:t>
            </a:r>
            <a:br>
              <a:rPr lang="ru-RU" dirty="0" smtClean="0">
                <a:latin typeface="Monotype Corsiva" pitchFamily="66" charset="0"/>
              </a:rPr>
            </a:b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340489"/>
            <a:ext cx="5976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1.Тематическая выставка детских рисунков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«Мы со спортом крепко дружим»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48680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Andalus" pitchFamily="18" charset="-78"/>
              </a:rPr>
              <a:t>3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Andalus" pitchFamily="18" charset="-78"/>
              </a:rPr>
              <a:t>этап –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Andalus" pitchFamily="18" charset="-78"/>
              </a:rPr>
              <a:t>заключительный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5" name="Рисунок 4" descr="C:\Users\Ирина\AppData\Local\Microsoft\Windows\Temporary Internet Files\Content.Word\IMG_20171221_104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0567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Ирина\AppData\Local\Microsoft\Windows\Temporary Internet Files\Content.Word\IMG_20171221_1045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912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62068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2.Изготовление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коллажа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«Я выбираю здоровый образ жизни!»</a:t>
            </a:r>
            <a:endParaRPr lang="ru-RU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474</Words>
  <Application>Microsoft Office PowerPoint</Application>
  <PresentationFormat>Экран (4:3)</PresentationFormat>
  <Paragraphs>237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Ирина</cp:lastModifiedBy>
  <cp:revision>36</cp:revision>
  <dcterms:created xsi:type="dcterms:W3CDTF">2015-10-26T17:48:48Z</dcterms:created>
  <dcterms:modified xsi:type="dcterms:W3CDTF">2018-01-13T16:53:24Z</dcterms:modified>
</cp:coreProperties>
</file>